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"/>
  </p:handoutMasterIdLst>
  <p:sldIdLst>
    <p:sldId id="256" r:id="rId2"/>
    <p:sldId id="257" r:id="rId3"/>
    <p:sldId id="258" r:id="rId4"/>
    <p:sldId id="259" r:id="rId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3" d="100"/>
          <a:sy n="183" d="100"/>
        </p:scale>
        <p:origin x="-1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handoutMaster" Target="handoutMasters/handout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B603D-2ED0-CA42-BD08-CCF86D80C469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B7AB-2EB9-A749-BD48-CD15A7856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84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6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2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8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9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0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FF212-CF5D-8948-A85E-24A1166B97C4}" type="datetimeFigureOut">
              <a:rPr lang="en-US" smtClean="0"/>
              <a:t>18/01/17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1676A-E794-2046-84FB-194AF532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5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0052" y="-689731"/>
            <a:ext cx="6038055" cy="80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8681" y="-434265"/>
            <a:ext cx="5708861" cy="76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1" y="180427"/>
            <a:ext cx="8311255" cy="623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9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Family Paulin</dc:creator>
  <cp:lastModifiedBy>Family Paulin</cp:lastModifiedBy>
  <cp:revision>2</cp:revision>
  <cp:lastPrinted>2017-01-18T20:52:09Z</cp:lastPrinted>
  <dcterms:created xsi:type="dcterms:W3CDTF">2017-01-18T20:41:32Z</dcterms:created>
  <dcterms:modified xsi:type="dcterms:W3CDTF">2017-01-18T20:52:13Z</dcterms:modified>
</cp:coreProperties>
</file>